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32022-B85B-4ACD-855B-475E7CA82BC8}" type="datetimeFigureOut">
              <a:rPr lang="zh-CN" altLang="en-US" smtClean="0"/>
              <a:pPr/>
              <a:t>2016/8/11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43ACC-7704-4E5A-BD38-E701133262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5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dirty="0" smtClean="0"/>
              <a:t>SP </a:t>
            </a:r>
            <a:r>
              <a:rPr lang="en-US" altLang="zh-CN" dirty="0" err="1" smtClean="0"/>
              <a:t>MultiPort</a:t>
            </a:r>
            <a:r>
              <a:rPr lang="en-US" altLang="zh-CN" dirty="0" smtClean="0"/>
              <a:t> Download Tool User Guide</a:t>
            </a:r>
            <a:endParaRPr lang="en-US" altLang="zh-TW" dirty="0" smtClean="0"/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CN" sz="1600" dirty="0" smtClean="0">
                <a:latin typeface="Calibri" pitchFamily="34" charset="0"/>
                <a:ea typeface="SimHei" pitchFamily="2" charset="-122"/>
              </a:rPr>
              <a:t>2016/07/26</a:t>
            </a:r>
            <a:endParaRPr lang="en-US" altLang="zh-TW" sz="1600" dirty="0">
              <a:latin typeface="Calibri" pitchFamily="34" charset="0"/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CN" sz="1600" dirty="0" smtClean="0">
                <a:latin typeface="Calibri" pitchFamily="34" charset="0"/>
                <a:ea typeface="SimHei" pitchFamily="2" charset="-122"/>
              </a:rPr>
              <a:t>ACS7/ST</a:t>
            </a:r>
            <a:endParaRPr lang="en-US" sz="1600" dirty="0"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Auto polling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 enable,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 tool will start the download again </a:t>
            </a:r>
            <a:r>
              <a:rPr lang="en-US" altLang="zh-CN" dirty="0" err="1" smtClean="0"/>
              <a:t>automaticly</a:t>
            </a:r>
            <a:r>
              <a:rPr lang="en-US" altLang="zh-CN" dirty="0" smtClean="0"/>
              <a:t> each time finishing the download.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Checksum level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Disable checksum</a:t>
            </a:r>
          </a:p>
          <a:p>
            <a:pPr lvl="1"/>
            <a:r>
              <a:rPr lang="en-US" dirty="0" smtClean="0"/>
              <a:t>Will not do checksum when download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usb+dram</a:t>
            </a:r>
            <a:r>
              <a:rPr lang="en-US" dirty="0" smtClean="0"/>
              <a:t> checksum</a:t>
            </a:r>
          </a:p>
          <a:p>
            <a:pPr lvl="1"/>
            <a:r>
              <a:rPr lang="en-US" dirty="0" smtClean="0"/>
              <a:t>Keep the data’s </a:t>
            </a:r>
            <a:r>
              <a:rPr lang="en-US" altLang="zh-CN" dirty="0" smtClean="0"/>
              <a:t>integrity, </a:t>
            </a:r>
            <a:r>
              <a:rPr lang="en-US" altLang="zh-CN" dirty="0" smtClean="0"/>
              <a:t>the progress </a:t>
            </a:r>
            <a:r>
              <a:rPr lang="en-US" dirty="0" smtClean="0"/>
              <a:t>from </a:t>
            </a:r>
            <a:r>
              <a:rPr lang="en-US" dirty="0" smtClean="0"/>
              <a:t>pc dram to phone dram</a:t>
            </a:r>
          </a:p>
          <a:p>
            <a:r>
              <a:rPr lang="en-US" dirty="0" smtClean="0"/>
              <a:t>Enable flash checksum</a:t>
            </a:r>
          </a:p>
          <a:p>
            <a:pPr lvl="1"/>
            <a:r>
              <a:rPr lang="en-US" dirty="0" smtClean="0"/>
              <a:t>Keep the data’s integrity, </a:t>
            </a:r>
            <a:r>
              <a:rPr lang="en-US" dirty="0" smtClean="0"/>
              <a:t>the progress from </a:t>
            </a:r>
            <a:r>
              <a:rPr lang="en-US" dirty="0" smtClean="0"/>
              <a:t>phone dram to phone flash</a:t>
            </a:r>
          </a:p>
          <a:p>
            <a:r>
              <a:rPr lang="en-US" dirty="0" smtClean="0"/>
              <a:t>Enable checksum all</a:t>
            </a:r>
          </a:p>
          <a:p>
            <a:pPr lvl="1"/>
            <a:r>
              <a:rPr lang="en-US" dirty="0" smtClean="0"/>
              <a:t>Do the both </a:t>
            </a:r>
            <a:r>
              <a:rPr lang="en-US" dirty="0" err="1" smtClean="0"/>
              <a:t>usb</a:t>
            </a:r>
            <a:r>
              <a:rPr lang="en-US" dirty="0" smtClean="0"/>
              <a:t>+ dram and flash checksum, keep the data’s integrity, </a:t>
            </a:r>
            <a:r>
              <a:rPr lang="en-US" dirty="0" smtClean="0"/>
              <a:t>the progress from </a:t>
            </a:r>
            <a:r>
              <a:rPr lang="en-US" dirty="0" smtClean="0"/>
              <a:t>pc dram to phone flash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Note:the</a:t>
            </a:r>
            <a:r>
              <a:rPr lang="en-US" dirty="0" smtClean="0"/>
              <a:t> checksum will takes more time when download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/>
              <a:t>Scan com port</a:t>
            </a:r>
            <a:endParaRPr lang="en-US" altLang="zh-TW" sz="3600" dirty="0" smtClean="0"/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 com port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the download, you should scan the com </a:t>
            </a:r>
            <a:r>
              <a:rPr lang="en-US" dirty="0" smtClean="0"/>
              <a:t>port</a:t>
            </a:r>
          </a:p>
          <a:p>
            <a:endParaRPr lang="en-US" dirty="0" smtClean="0"/>
          </a:p>
          <a:p>
            <a:r>
              <a:rPr lang="en-US" dirty="0" smtClean="0"/>
              <a:t>Why scan com port?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</a:t>
            </a:r>
            <a:r>
              <a:rPr lang="en-US" dirty="0" smtClean="0"/>
              <a:t>After </a:t>
            </a:r>
            <a:r>
              <a:rPr lang="en-US" dirty="0" smtClean="0"/>
              <a:t>that there is no need to scan com port </a:t>
            </a:r>
            <a:r>
              <a:rPr lang="en-US" dirty="0" smtClean="0"/>
              <a:t>each 	download</a:t>
            </a:r>
            <a:r>
              <a:rPr lang="en-US" dirty="0" smtClean="0"/>
              <a:t>, which can make download more stable </a:t>
            </a:r>
            <a:r>
              <a:rPr lang="en-US" dirty="0" smtClean="0"/>
              <a:t>	and </a:t>
            </a:r>
            <a:r>
              <a:rPr lang="en-US" dirty="0" smtClean="0"/>
              <a:t>a little quicker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介绍</a:t>
            </a:r>
            <a:endParaRPr lang="en-US" altLang="zh-CN" dirty="0" smtClean="0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C0F20-7CCF-42F1-B008-B113B0AE2B8A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扫口原理：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插入设备时，先扫</a:t>
            </a:r>
            <a:r>
              <a:rPr lang="en-US" altLang="zh-CN" sz="1800" dirty="0" err="1" smtClean="0"/>
              <a:t>Bootrom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，然后通过</a:t>
            </a:r>
            <a:r>
              <a:rPr lang="en-US" altLang="zh-CN" sz="1800" dirty="0" err="1" smtClean="0"/>
              <a:t>bootrom</a:t>
            </a:r>
            <a:r>
              <a:rPr lang="zh-CN" altLang="en-US" sz="1800" dirty="0" smtClean="0"/>
              <a:t>下载</a:t>
            </a:r>
            <a:r>
              <a:rPr lang="en-US" altLang="zh-CN" sz="1800" dirty="0" smtClean="0"/>
              <a:t>DA</a:t>
            </a:r>
            <a:r>
              <a:rPr lang="zh-CN" altLang="en-US" sz="1800" dirty="0" smtClean="0"/>
              <a:t>到手机，接着</a:t>
            </a:r>
            <a:r>
              <a:rPr lang="en-US" altLang="zh-CN" sz="1800" dirty="0" smtClean="0"/>
              <a:t>DA run</a:t>
            </a:r>
            <a:r>
              <a:rPr lang="zh-CN" altLang="en-US" sz="1800" dirty="0" smtClean="0"/>
              <a:t>起来后枚举出</a:t>
            </a:r>
            <a:r>
              <a:rPr lang="en-US" altLang="zh-CN" sz="1800" dirty="0" err="1" smtClean="0"/>
              <a:t>Preloader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，以便达到同时扫出</a:t>
            </a:r>
            <a:r>
              <a:rPr lang="en-US" altLang="zh-CN" sz="1800" dirty="0" err="1" smtClean="0"/>
              <a:t>Bootrom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和</a:t>
            </a:r>
            <a:r>
              <a:rPr lang="en-US" altLang="zh-CN" sz="1800" dirty="0" err="1" smtClean="0"/>
              <a:t>Preloader</a:t>
            </a:r>
            <a:r>
              <a:rPr lang="en-US" altLang="zh-CN" sz="1800" dirty="0" smtClean="0"/>
              <a:t> Com</a:t>
            </a:r>
            <a:r>
              <a:rPr lang="zh-CN" altLang="en-US" sz="1800" dirty="0" smtClean="0"/>
              <a:t>的目的</a:t>
            </a:r>
            <a:endParaRPr lang="en-US" altLang="zh-CN" sz="1800" dirty="0" smtClean="0"/>
          </a:p>
          <a:p>
            <a:r>
              <a:rPr lang="zh-CN" altLang="en-US" b="1" dirty="0" smtClean="0"/>
              <a:t>扫口前准备：</a:t>
            </a:r>
            <a:endParaRPr lang="en-US" altLang="zh-CN" b="1" dirty="0" smtClean="0"/>
          </a:p>
          <a:p>
            <a:pPr lvl="1"/>
            <a:r>
              <a:rPr lang="zh-CN" altLang="en-US" sz="1800" dirty="0" smtClean="0"/>
              <a:t>使用</a:t>
            </a:r>
            <a:r>
              <a:rPr lang="en-US" altLang="zh-CN" sz="1800" dirty="0" smtClean="0"/>
              <a:t>W1308</a:t>
            </a:r>
            <a:r>
              <a:rPr lang="zh-CN" altLang="en-US" sz="1800" dirty="0" smtClean="0"/>
              <a:t>版本或者之后的</a:t>
            </a:r>
            <a:r>
              <a:rPr lang="en-US" altLang="zh-CN" sz="1800" dirty="0" smtClean="0"/>
              <a:t>MDT tool</a:t>
            </a:r>
          </a:p>
          <a:p>
            <a:pPr lvl="1"/>
            <a:r>
              <a:rPr lang="en-US" altLang="zh-CN" sz="1800" dirty="0" smtClean="0">
                <a:solidFill>
                  <a:srgbClr val="FF0000"/>
                </a:solidFill>
              </a:rPr>
              <a:t>[MUST]</a:t>
            </a:r>
            <a:r>
              <a:rPr lang="zh-CN" altLang="en-US" sz="1800" dirty="0" smtClean="0">
                <a:solidFill>
                  <a:srgbClr val="FF0000"/>
                </a:solidFill>
              </a:rPr>
              <a:t>选择与</a:t>
            </a:r>
            <a:r>
              <a:rPr lang="en-US" altLang="zh-CN" sz="1800" dirty="0" smtClean="0">
                <a:solidFill>
                  <a:srgbClr val="FF0000"/>
                </a:solidFill>
              </a:rPr>
              <a:t>MDT</a:t>
            </a:r>
            <a:r>
              <a:rPr lang="zh-CN" altLang="en-US" sz="1800" dirty="0" smtClean="0">
                <a:solidFill>
                  <a:srgbClr val="FF0000"/>
                </a:solidFill>
              </a:rPr>
              <a:t>对应版本的</a:t>
            </a:r>
            <a:r>
              <a:rPr lang="en-US" altLang="zh-CN" sz="1800" dirty="0" smtClean="0">
                <a:solidFill>
                  <a:srgbClr val="FF0000"/>
                </a:solidFill>
              </a:rPr>
              <a:t>DA</a:t>
            </a:r>
            <a:r>
              <a:rPr lang="zh-CN" altLang="en-US" sz="1800" dirty="0" smtClean="0">
                <a:solidFill>
                  <a:srgbClr val="FF0000"/>
                </a:solidFill>
              </a:rPr>
              <a:t>和设备对应的</a:t>
            </a:r>
            <a:r>
              <a:rPr lang="en-US" altLang="zh-CN" sz="1800" dirty="0" err="1" smtClean="0">
                <a:solidFill>
                  <a:srgbClr val="FF0000"/>
                </a:solidFill>
              </a:rPr>
              <a:t>Scattere</a:t>
            </a:r>
            <a:r>
              <a:rPr lang="en-US" altLang="zh-CN" sz="1800" dirty="0" smtClean="0">
                <a:solidFill>
                  <a:srgbClr val="FF0000"/>
                </a:solidFill>
              </a:rPr>
              <a:t> file</a:t>
            </a:r>
          </a:p>
          <a:p>
            <a:pPr lvl="1"/>
            <a:r>
              <a:rPr lang="zh-CN" altLang="en-US" sz="1800" dirty="0" smtClean="0">
                <a:solidFill>
                  <a:srgbClr val="FF0000"/>
                </a:solidFill>
              </a:rPr>
              <a:t>准备一只没有下载过的</a:t>
            </a:r>
            <a:r>
              <a:rPr lang="en-US" altLang="zh-CN" sz="1800" dirty="0" smtClean="0">
                <a:solidFill>
                  <a:srgbClr val="FF0000"/>
                </a:solidFill>
              </a:rPr>
              <a:t>USB</a:t>
            </a:r>
            <a:r>
              <a:rPr lang="zh-CN" altLang="en-US" sz="1800" dirty="0" smtClean="0">
                <a:solidFill>
                  <a:srgbClr val="FF0000"/>
                </a:solidFill>
              </a:rPr>
              <a:t>设备，即空机，插入</a:t>
            </a:r>
            <a:r>
              <a:rPr lang="en-US" altLang="zh-CN" sz="1800" dirty="0" smtClean="0">
                <a:solidFill>
                  <a:srgbClr val="FF0000"/>
                </a:solidFill>
              </a:rPr>
              <a:t>USB</a:t>
            </a:r>
            <a:r>
              <a:rPr lang="zh-CN" altLang="en-US" sz="1800" dirty="0" smtClean="0">
                <a:solidFill>
                  <a:srgbClr val="FF0000"/>
                </a:solidFill>
              </a:rPr>
              <a:t>即可触发进入扫口。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sz="1800" dirty="0" smtClean="0">
                <a:solidFill>
                  <a:srgbClr val="FF0000"/>
                </a:solidFill>
              </a:rPr>
              <a:t>     </a:t>
            </a:r>
            <a:r>
              <a:rPr lang="zh-CN" altLang="en-US" sz="1800" dirty="0" smtClean="0">
                <a:solidFill>
                  <a:srgbClr val="FF0000"/>
                </a:solidFill>
              </a:rPr>
              <a:t>注：如果没有空机并且设备有接出</a:t>
            </a:r>
            <a:r>
              <a:rPr lang="en-US" altLang="zh-CN" sz="1800" dirty="0" smtClean="0">
                <a:solidFill>
                  <a:srgbClr val="FF0000"/>
                </a:solidFill>
              </a:rPr>
              <a:t>Kcol0</a:t>
            </a:r>
            <a:r>
              <a:rPr lang="zh-CN" altLang="en-US" sz="1800" dirty="0" smtClean="0">
                <a:solidFill>
                  <a:srgbClr val="FF0000"/>
                </a:solidFill>
              </a:rPr>
              <a:t>下载触发按键，则也可以通过压下</a:t>
            </a:r>
            <a:r>
              <a:rPr lang="en-US" altLang="zh-CN" sz="1800" dirty="0" smtClean="0">
                <a:solidFill>
                  <a:srgbClr val="FF0000"/>
                </a:solidFill>
              </a:rPr>
              <a:t>Kcol0</a:t>
            </a:r>
            <a:r>
              <a:rPr lang="zh-CN" altLang="en-US" sz="1800" dirty="0" smtClean="0">
                <a:solidFill>
                  <a:srgbClr val="FF0000"/>
                </a:solidFill>
              </a:rPr>
              <a:t>来触发进入扫口。</a:t>
            </a:r>
            <a:endParaRPr lang="en-US" altLang="zh-CN" sz="1800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MDT Tool</a:t>
            </a:r>
            <a:r>
              <a:rPr lang="zh-CN" altLang="en-US" b="1" dirty="0" smtClean="0"/>
              <a:t>如何识别</a:t>
            </a:r>
            <a:r>
              <a:rPr lang="en-US" altLang="zh-CN" dirty="0" err="1" smtClean="0"/>
              <a:t>Bootrom</a:t>
            </a:r>
            <a:r>
              <a:rPr lang="zh-CN" altLang="en-US" dirty="0" smtClean="0"/>
              <a:t>口和</a:t>
            </a:r>
            <a:r>
              <a:rPr lang="en-US" altLang="zh-CN" dirty="0" err="1" smtClean="0"/>
              <a:t>Preloader</a:t>
            </a:r>
            <a:r>
              <a:rPr lang="zh-CN" altLang="en-US" dirty="0" smtClean="0"/>
              <a:t>口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工具根目录的配置文件</a:t>
            </a:r>
            <a:r>
              <a:rPr lang="en-US" altLang="zh-CN" sz="1800" dirty="0" smtClean="0"/>
              <a:t>Customer.ini</a:t>
            </a:r>
          </a:p>
          <a:p>
            <a:pPr lvl="1"/>
            <a:r>
              <a:rPr lang="en-US" altLang="zh-CN" sz="1800" dirty="0" err="1" smtClean="0"/>
              <a:t>Vid&amp;Pid</a:t>
            </a:r>
            <a:r>
              <a:rPr lang="zh-CN" altLang="en-US" sz="1800" dirty="0" smtClean="0"/>
              <a:t>如右图：</a:t>
            </a:r>
            <a:endParaRPr lang="en-US" altLang="zh-CN" sz="1800" dirty="0" smtClean="0"/>
          </a:p>
          <a:p>
            <a:pPr lvl="2"/>
            <a:r>
              <a:rPr lang="en-US" altLang="zh-CN" dirty="0" err="1" smtClean="0"/>
              <a:t>Bootrom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0E8D&amp;0003</a:t>
            </a:r>
          </a:p>
          <a:p>
            <a:pPr lvl="2"/>
            <a:r>
              <a:rPr lang="en-US" altLang="zh-CN" dirty="0" err="1" smtClean="0"/>
              <a:t>Preloader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0E8D&amp;2000</a:t>
            </a:r>
          </a:p>
          <a:p>
            <a:pPr lvl="1" eaLnBrk="1" hangingPunct="1">
              <a:buNone/>
            </a:pPr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004435"/>
            <a:ext cx="2746022" cy="185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1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724775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2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80200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3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8205788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4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1166813"/>
            <a:ext cx="8267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自动扫口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步骤（</a:t>
            </a:r>
            <a:r>
              <a:rPr lang="en-US" altLang="zh-CN" dirty="0" smtClean="0">
                <a:solidFill>
                  <a:schemeClr val="tx1"/>
                </a:solidFill>
              </a:rPr>
              <a:t>5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04421"/>
            <a:ext cx="7910513" cy="492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304800"/>
            <a:ext cx="8059738" cy="82391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Content</a:t>
            </a:r>
            <a:endParaRPr lang="zh-TW" altLang="en-US" dirty="0" smtClean="0"/>
          </a:p>
        </p:txBody>
      </p:sp>
      <p:sp>
        <p:nvSpPr>
          <p:cNvPr id="409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b="1" dirty="0" smtClean="0"/>
              <a:t>Feature introduction</a:t>
            </a:r>
          </a:p>
          <a:p>
            <a:r>
              <a:rPr lang="en-US" altLang="zh-CN" b="1" dirty="0" smtClean="0"/>
              <a:t>Scan com port</a:t>
            </a:r>
          </a:p>
          <a:p>
            <a:pPr eaLnBrk="1" hangingPunct="1"/>
            <a:r>
              <a:rPr lang="en-US" altLang="zh-CN" b="1" dirty="0" smtClean="0"/>
              <a:t>Image checksum verify</a:t>
            </a:r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  <p:sp>
        <p:nvSpPr>
          <p:cNvPr id="41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A128E-99E3-4773-9AED-61058815C4E4}" type="datetime1">
              <a:rPr lang="ja-JP" altLang="en-US" smtClean="0"/>
              <a:pPr>
                <a:defRPr/>
              </a:pPr>
              <a:t>2016/8/11</a:t>
            </a:fld>
            <a:endParaRPr lang="en-US" altLang="ja-JP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D354F5-0E26-4BA3-8F69-5A36689011BB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Image checksum verify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Image checksum verify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order to keep the image in pc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correct, the tool will verify the image after click the start button.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make sure that the checksum.ini is together with the SW load under the same directory.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to generate checksum.ini?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get the checksum_gen.exe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-the checksum_gen.exe is released with SP Multiport Download Tool from MTK online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generate checksum.ini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-put the checksum_gen.exe together with SW load, and start the checksum_gen.exe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/>
              <a:t>Note1: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pls make sure that the version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checksum_gen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tool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is the same as SP Multiport Download Tool.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Note2: it’s better to generate the checksum.ini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immediately after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SW load built, the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code of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checksum_gen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support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linux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FAQ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FAQ</a:t>
            </a:r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C0F20-7CCF-42F1-B008-B113B0AE2B8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问：除了自动扫口，是否可以在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SPMultiPortFlashDownloadProject.ini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对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comport</a:t>
            </a: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口进行配置？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答：可以。</a:t>
            </a:r>
            <a:endParaRPr lang="en-US" altLang="zh-CN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None/>
            </a:pPr>
            <a:endParaRPr lang="en-US" altLang="zh-CN" b="1" dirty="0" smtClean="0"/>
          </a:p>
          <a:p>
            <a:pPr lvl="1" eaLnBrk="1" hangingPunct="1"/>
            <a:endParaRPr lang="en-US" altLang="zh-CN" b="1" dirty="0" smtClean="0"/>
          </a:p>
          <a:p>
            <a:pPr lvl="1" eaLnBrk="1" hangingPunct="1"/>
            <a:endParaRPr lang="en-US" altLang="zh-CN" b="1" dirty="0" smtClean="0">
              <a:solidFill>
                <a:srgbClr val="006EBC"/>
              </a:solidFill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Thanks</a:t>
            </a:r>
            <a:endParaRPr lang="en-US" altLang="zh-TW" dirty="0" smtClean="0"/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7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13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latin typeface="Calibri" pitchFamily="34" charset="0"/>
                <a:ea typeface="SimHei" pitchFamily="2" charset="-122"/>
              </a:rPr>
              <a:t>Internal Use</a:t>
            </a:r>
            <a:endParaRPr lang="en-US" altLang="zh-TW" sz="1400" b="1">
              <a:latin typeface="Calibri" pitchFamily="34" charset="0"/>
            </a:endParaRP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latin typeface="Calibri" pitchFamily="34" charset="0"/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latin typeface="Calibri" pitchFamily="34" charset="0"/>
              <a:ea typeface="SimHei" pitchFamily="2" charset="-122"/>
            </a:endParaRPr>
          </a:p>
        </p:txBody>
      </p:sp>
      <p:pic>
        <p:nvPicPr>
          <p:cNvPr id="15368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388" y="2638425"/>
            <a:ext cx="8524875" cy="1441450"/>
          </a:xfrm>
        </p:spPr>
        <p:txBody>
          <a:bodyPr/>
          <a:lstStyle/>
          <a:p>
            <a:r>
              <a:rPr lang="en-US" altLang="zh-CN" sz="3600" dirty="0" smtClean="0"/>
              <a:t>Feature introduction</a:t>
            </a:r>
          </a:p>
        </p:txBody>
      </p:sp>
      <p:pic>
        <p:nvPicPr>
          <p:cNvPr id="15371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Feature introduction</a:t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Get started </a:t>
            </a:r>
          </a:p>
          <a:p>
            <a:r>
              <a:rPr lang="en-US" altLang="zh-CN" dirty="0" smtClean="0"/>
              <a:t>Download Type</a:t>
            </a:r>
          </a:p>
          <a:p>
            <a:r>
              <a:rPr lang="en-US" altLang="zh-CN" dirty="0" smtClean="0"/>
              <a:t>Download speed</a:t>
            </a:r>
          </a:p>
          <a:p>
            <a:r>
              <a:rPr lang="en-US" altLang="zh-CN" dirty="0" smtClean="0"/>
              <a:t>Battery option</a:t>
            </a:r>
          </a:p>
          <a:p>
            <a:r>
              <a:rPr lang="en-US" altLang="zh-CN" dirty="0" smtClean="0"/>
              <a:t>Auto polling</a:t>
            </a:r>
          </a:p>
          <a:p>
            <a:r>
              <a:rPr lang="en-US" altLang="zh-CN" dirty="0" smtClean="0"/>
              <a:t>Checksum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started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Step1: make sure the checksum.ini of SW image has been generate</a:t>
            </a:r>
          </a:p>
          <a:p>
            <a:r>
              <a:rPr lang="en-US" sz="1600" dirty="0" smtClean="0"/>
              <a:t>Step2: select Download agent</a:t>
            </a:r>
          </a:p>
          <a:p>
            <a:r>
              <a:rPr lang="en-US" sz="1600" dirty="0" smtClean="0"/>
              <a:t>Step3: select scatter file</a:t>
            </a:r>
          </a:p>
          <a:p>
            <a:r>
              <a:rPr lang="en-US" sz="1600" dirty="0" smtClean="0"/>
              <a:t>Step4: configure the battery option</a:t>
            </a:r>
          </a:p>
          <a:p>
            <a:r>
              <a:rPr lang="en-US" sz="1600" dirty="0" smtClean="0"/>
              <a:t>Step5: select how many phones to download at the same time</a:t>
            </a:r>
          </a:p>
          <a:p>
            <a:r>
              <a:rPr lang="en-US" sz="1600" dirty="0" smtClean="0"/>
              <a:t>Step6: Scan com port</a:t>
            </a:r>
          </a:p>
          <a:p>
            <a:r>
              <a:rPr lang="en-US" sz="1600" dirty="0" smtClean="0"/>
              <a:t>Step7: click the start button to download</a:t>
            </a:r>
          </a:p>
          <a:p>
            <a:r>
              <a:rPr lang="en-US" sz="1600" dirty="0" smtClean="0"/>
              <a:t>Step8: plug in the phone which has been powered off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7975" y="1447800"/>
            <a:ext cx="2486025" cy="31432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椭圆 5"/>
          <p:cNvSpPr/>
          <p:nvPr/>
        </p:nvSpPr>
        <p:spPr bwMode="auto">
          <a:xfrm>
            <a:off x="8001000" y="3429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step1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5725"/>
            <a:ext cx="83343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 bwMode="auto">
          <a:xfrm>
            <a:off x="1447800" y="914400"/>
            <a:ext cx="5257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直接连接符 8"/>
          <p:cNvCxnSpPr/>
          <p:nvPr/>
        </p:nvCxnSpPr>
        <p:spPr bwMode="auto">
          <a:xfrm>
            <a:off x="1371600" y="1981200"/>
            <a:ext cx="37338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椭圆 10"/>
          <p:cNvSpPr/>
          <p:nvPr/>
        </p:nvSpPr>
        <p:spPr bwMode="auto">
          <a:xfrm>
            <a:off x="6858000" y="609600"/>
            <a:ext cx="609600" cy="4572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椭圆 11"/>
          <p:cNvSpPr/>
          <p:nvPr/>
        </p:nvSpPr>
        <p:spPr bwMode="auto">
          <a:xfrm>
            <a:off x="6858000" y="6096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step2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5257800" y="16764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step3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7467600" y="3810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step4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990600" y="26670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step5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7086600" y="60198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step6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7772400" y="4800600"/>
            <a:ext cx="838200" cy="457200"/>
          </a:xfrm>
          <a:prstGeom prst="ellipse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step7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Download Type</a:t>
            </a:r>
            <a:br>
              <a:rPr lang="en-US" altLang="zh-CN" dirty="0" smtClean="0"/>
            </a:b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Format and Download All</a:t>
            </a:r>
          </a:p>
          <a:p>
            <a:pPr lvl="1"/>
            <a:r>
              <a:rPr lang="en-US" altLang="zh-CN" dirty="0" smtClean="0"/>
              <a:t>Format whole flash and download all the image</a:t>
            </a:r>
          </a:p>
          <a:p>
            <a:r>
              <a:rPr lang="en-US" altLang="zh-CN" dirty="0" smtClean="0"/>
              <a:t>Format all</a:t>
            </a:r>
          </a:p>
          <a:p>
            <a:pPr lvl="1"/>
            <a:r>
              <a:rPr lang="en-US" altLang="zh-CN" dirty="0" smtClean="0"/>
              <a:t>Format whole flash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sz="2400" dirty="0" smtClean="0">
                <a:solidFill>
                  <a:srgbClr val="000000"/>
                </a:solidFill>
              </a:rPr>
              <a:t>Firmware upgrade</a:t>
            </a:r>
          </a:p>
          <a:p>
            <a:pPr lvl="1"/>
            <a:r>
              <a:rPr lang="en-US" altLang="zh-CN" dirty="0" smtClean="0"/>
              <a:t>Calibration data will be </a:t>
            </a:r>
            <a:r>
              <a:rPr lang="en-US" altLang="zh-CN" dirty="0" err="1" smtClean="0"/>
              <a:t>keeped</a:t>
            </a:r>
            <a:r>
              <a:rPr lang="en-US" altLang="zh-CN" dirty="0" smtClean="0"/>
              <a:t>, other partition will be format and download all the image</a:t>
            </a:r>
          </a:p>
          <a:p>
            <a:r>
              <a:rPr lang="en-US" altLang="zh-CN" dirty="0" smtClean="0"/>
              <a:t>Format </a:t>
            </a:r>
            <a:r>
              <a:rPr lang="en-US" altLang="zh-CN" dirty="0" err="1" smtClean="0"/>
              <a:t>bootloader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format </a:t>
            </a:r>
            <a:r>
              <a:rPr lang="en-US" altLang="zh-CN" dirty="0" err="1" smtClean="0"/>
              <a:t>preloader</a:t>
            </a:r>
            <a:r>
              <a:rPr lang="en-US" altLang="zh-CN" dirty="0" smtClean="0"/>
              <a:t> only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speed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speed(usb1.1)</a:t>
            </a:r>
          </a:p>
          <a:p>
            <a:pPr lvl="1"/>
            <a:r>
              <a:rPr lang="en-US" dirty="0" smtClean="0"/>
              <a:t>Will do nothing</a:t>
            </a:r>
          </a:p>
          <a:p>
            <a:r>
              <a:rPr lang="en-US" dirty="0" smtClean="0"/>
              <a:t>High speed(usb2.0)</a:t>
            </a:r>
          </a:p>
          <a:p>
            <a:pPr lvl="1"/>
            <a:r>
              <a:rPr lang="en-US" dirty="0" smtClean="0"/>
              <a:t>will check </a:t>
            </a:r>
            <a:r>
              <a:rPr lang="en-US" dirty="0" err="1" smtClean="0"/>
              <a:t>usb</a:t>
            </a:r>
            <a:r>
              <a:rPr lang="en-US" dirty="0" smtClean="0"/>
              <a:t> speed, if it’s full speed, it will change to DA high speed port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option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Battery</a:t>
            </a:r>
          </a:p>
          <a:p>
            <a:pPr lvl="1"/>
            <a:r>
              <a:rPr lang="en-US" dirty="0" smtClean="0"/>
              <a:t>The power support </a:t>
            </a:r>
            <a:r>
              <a:rPr lang="en-US" dirty="0" err="1" smtClean="0"/>
              <a:t>sourc</a:t>
            </a:r>
            <a:r>
              <a:rPr lang="en-US" dirty="0" smtClean="0"/>
              <a:t> is battery</a:t>
            </a:r>
          </a:p>
          <a:p>
            <a:r>
              <a:rPr lang="en-US" dirty="0" smtClean="0"/>
              <a:t>No battery</a:t>
            </a:r>
          </a:p>
          <a:p>
            <a:pPr lvl="1"/>
            <a:r>
              <a:rPr lang="en-US" dirty="0" smtClean="0"/>
              <a:t>The power support source is </a:t>
            </a:r>
            <a:r>
              <a:rPr lang="en-US" dirty="0" err="1" smtClean="0"/>
              <a:t>usb</a:t>
            </a:r>
            <a:r>
              <a:rPr lang="en-US" dirty="0" smtClean="0"/>
              <a:t>, </a:t>
            </a:r>
            <a:r>
              <a:rPr lang="en-US" altLang="zh-CN" dirty="0" smtClean="0"/>
              <a:t>tool will enable charger to get power from </a:t>
            </a:r>
            <a:r>
              <a:rPr lang="en-US" altLang="zh-CN" dirty="0" err="1" smtClean="0"/>
              <a:t>usb</a:t>
            </a:r>
            <a:endParaRPr lang="en-US" dirty="0" smtClean="0"/>
          </a:p>
          <a:p>
            <a:r>
              <a:rPr lang="en-US" dirty="0" smtClean="0"/>
              <a:t>Auto detect</a:t>
            </a:r>
          </a:p>
          <a:p>
            <a:pPr lvl="1"/>
            <a:r>
              <a:rPr lang="en-US" dirty="0" smtClean="0"/>
              <a:t>Tool will detect if battery exists, then choose  which power source</a:t>
            </a:r>
          </a:p>
          <a:p>
            <a:pPr lvl="1">
              <a:buNone/>
            </a:pPr>
            <a:r>
              <a:rPr lang="en-US" dirty="0" smtClean="0"/>
              <a:t> if yes, choose battery</a:t>
            </a:r>
          </a:p>
          <a:p>
            <a:pPr lvl="1">
              <a:buNone/>
            </a:pPr>
            <a:r>
              <a:rPr lang="en-US" dirty="0" smtClean="0"/>
              <a:t> if not, choose </a:t>
            </a:r>
            <a:r>
              <a:rPr lang="en-US" dirty="0" err="1" smtClean="0"/>
              <a:t>usb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Internal U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ternal Use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/>
      <a:lstStyle>
        <a:defPPr>
          <a:defRPr dirty="0"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0">
          <a:noFill/>
          <a:miter lim="800000"/>
          <a:headEnd/>
          <a:tailEnd/>
        </a:ln>
      </a:spPr>
      <a:bodyPr vert="eaVert"/>
      <a:lstStyle>
        <a:defPPr eaLnBrk="0" hangingPunct="0">
          <a:defRPr sz="800" dirty="0">
            <a:solidFill>
              <a:srgbClr val="0000FF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Internal U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234</TotalTime>
  <Words>793</Words>
  <Application>Microsoft Office PowerPoint</Application>
  <PresentationFormat>全屏显示(4:3)</PresentationFormat>
  <Paragraphs>134</Paragraphs>
  <Slides>25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主题1</vt:lpstr>
      <vt:lpstr>SP MultiPort Download Tool User Guide</vt:lpstr>
      <vt:lpstr>Content</vt:lpstr>
      <vt:lpstr>Feature introduction</vt:lpstr>
      <vt:lpstr>Feature introduction </vt:lpstr>
      <vt:lpstr>Get started</vt:lpstr>
      <vt:lpstr>幻灯片 6</vt:lpstr>
      <vt:lpstr>Download Type </vt:lpstr>
      <vt:lpstr>Download speed</vt:lpstr>
      <vt:lpstr>Battery option</vt:lpstr>
      <vt:lpstr>Auto polling</vt:lpstr>
      <vt:lpstr>Checksum level</vt:lpstr>
      <vt:lpstr>Scan com port</vt:lpstr>
      <vt:lpstr>Scan com port</vt:lpstr>
      <vt:lpstr>自动扫口—介绍</vt:lpstr>
      <vt:lpstr>自动扫口—步骤（1）</vt:lpstr>
      <vt:lpstr>自动扫口—步骤（2）</vt:lpstr>
      <vt:lpstr>自动扫口—步骤（3）</vt:lpstr>
      <vt:lpstr>自动扫口—步骤（4）</vt:lpstr>
      <vt:lpstr>自动扫口—步骤（5）</vt:lpstr>
      <vt:lpstr>Image checksum verify</vt:lpstr>
      <vt:lpstr>Image checksum verify</vt:lpstr>
      <vt:lpstr>How to generate checksum.ini? </vt:lpstr>
      <vt:lpstr>FAQ</vt:lpstr>
      <vt:lpstr>FAQ</vt:lpstr>
      <vt:lpstr>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Scan feature</dc:title>
  <dc:creator/>
  <cp:lastModifiedBy>mtk06822</cp:lastModifiedBy>
  <cp:revision>52</cp:revision>
  <dcterms:created xsi:type="dcterms:W3CDTF">2006-08-16T00:00:00Z</dcterms:created>
  <dcterms:modified xsi:type="dcterms:W3CDTF">2016-08-11T06:28:10Z</dcterms:modified>
</cp:coreProperties>
</file>